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1" r:id="rId5"/>
    <p:sldId id="260" r:id="rId6"/>
    <p:sldId id="257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9933"/>
    <a:srgbClr val="F5BA51"/>
    <a:srgbClr val="FFEF9F"/>
    <a:srgbClr val="F6C264"/>
    <a:srgbClr val="F8CD80"/>
    <a:srgbClr val="F9D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10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69434-6765-4462-989B-5603BC69DE36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DA6F0-1870-4100-8D06-938D1BD7B1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71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7D9E-B40F-3F47-27FA-9E88E9DD6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49F39-F60D-4714-0B7A-02EE3F6EA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6EA94-1820-1D6C-E4FD-227AB066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A7370-7E01-A3F6-DBE0-2F86AFDD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4C755-73A8-5E34-AFAF-2E4D2082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63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F7061-7311-420A-CAA9-622C6FB6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0F87C-519F-1809-A39D-9161F3B2A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0D53D-1A15-C954-4A44-0A766FDE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28250-6DE1-8A8E-71C0-147EAEDF1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320E6-B092-154E-458A-9F298303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934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233D33-D920-9A78-8E72-DC170FE2F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0B968-C06E-8297-85A2-6A9A6D673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249D4-7704-BFE7-9428-98AC66E1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FB3CF-8198-25B7-3379-E59D6D86D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72765-EA6F-FA9C-9238-7DD06908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272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1114-B77F-2306-21F9-81109414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5CEBB-52E7-9C73-3286-496FBDFF2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637CB-D7CE-6B76-1DC3-8DDD87874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ADC75-C378-5D92-7C09-8DDE42FCA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D2901-A7CA-A9BB-6ED0-FD2A51FF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785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359F8-2A33-4761-9505-9760E0545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ADF7A-6D2D-B75E-5088-A7F43CAAA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AA6F3-A068-595E-CC92-652573BE2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E760E-F4AD-7424-DE92-09859DE5F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E3A96-BB01-E3BE-CF8B-5C0BCC09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247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B1F37-4791-A178-24E8-82E256141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99062-7B0B-D020-30E6-C7A9455FB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2312C-1516-0BF1-0503-98C70A641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CCA3A-238E-1C95-0B2E-3F0CCF47B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69C99-687B-92E0-CBC4-69947030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0713E-4ABB-4B53-868C-545BB535E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36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D8E2-CA01-7637-AE76-FF9579B4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9A9CD-FF2A-3EDD-F619-BBC654F8B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159D9-FC3B-0AB4-543D-59D3262C2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E11B-2462-A099-4CE9-1B1BB40F12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79EDA-CB39-AE80-A23D-A7AC0505F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E4106E-CB91-A1EA-8307-A8A0E3248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0A050-1C9F-E322-2D41-F4D287B1A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3362DF-477F-7461-A58B-A66874429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700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A414A-576C-1F29-0D9C-03102CC8C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F1A832-AE54-3CCF-1D85-6B58FD22E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96AE7-E447-0046-446A-BF682D25D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12A2D-36BD-AE13-F29C-428354461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13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6621F-2712-8B22-125D-D273D13AA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AE4BF7-3F1C-808B-968F-E594F21CB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A9F19-EE66-9DE6-3A26-C567A047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141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79C48-615B-1A28-6DF9-2449E69B9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293F9-6F9A-973D-CB7C-3EE3745D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C8C40-AFC3-1109-4817-4CE2C4F68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2EC99-145A-7634-AFF0-63D086B0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97E5A-7D27-CA03-68E4-F16BAACA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967D9-1574-9B98-75EC-C37B4D8C7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636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4066-7478-39DC-5F32-518C8F007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5EC9BB-52DD-B682-51C3-AD7014BB45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6080B-3743-4334-C49C-D89B9F78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45469-ECA2-07FD-8F00-D07D63CE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2A415-8811-EBA7-1C16-F370F039C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1A805-187F-3B78-FBD5-9DFC0411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75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4D857C-A967-8E2E-E50C-E3153708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0FFDD-4F43-7947-79C4-C872C73A4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2F5E4-6620-FB26-FB2F-D5580A0C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E80BC-D961-2B32-EAF1-05370EBF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A9959-E9D0-CE64-BF8B-E1EC37E6D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43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4183F5-E4AF-793B-06D1-E6F1A10FF7C7}"/>
              </a:ext>
            </a:extLst>
          </p:cNvPr>
          <p:cNvSpPr/>
          <p:nvPr/>
        </p:nvSpPr>
        <p:spPr>
          <a:xfrm>
            <a:off x="0" y="-1258786"/>
            <a:ext cx="12192000" cy="4393871"/>
          </a:xfrm>
          <a:prstGeom prst="roundRect">
            <a:avLst>
              <a:gd name="adj" fmla="val 4185"/>
            </a:avLst>
          </a:prstGeom>
          <a:pattFill prst="weave">
            <a:fgClr>
              <a:schemeClr val="bg2">
                <a:lumMod val="75000"/>
              </a:schemeClr>
            </a:fgClr>
            <a:bgClr>
              <a:schemeClr val="accent4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b="1" dirty="0">
              <a:latin typeface="Comic Sans MS" panose="030F0702030302020204" pitchFamily="66" charset="0"/>
            </a:endParaRPr>
          </a:p>
          <a:p>
            <a:pPr algn="ctr"/>
            <a:r>
              <a:rPr lang="en-IN" sz="5400" b="1" dirty="0">
                <a:ln w="1270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Delhi Public School, Ranipur</a:t>
            </a:r>
          </a:p>
          <a:p>
            <a:pPr algn="ctr"/>
            <a:r>
              <a:rPr lang="en-IN" sz="4400" b="1" dirty="0">
                <a:ln w="1270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Welcomes You</a:t>
            </a:r>
          </a:p>
          <a:p>
            <a:pPr algn="ctr"/>
            <a:r>
              <a:rPr lang="en-IN" sz="4400" b="1" dirty="0">
                <a:ln w="1270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83D22-F550-1FB7-3F8E-BE03BF9BFAEB}"/>
              </a:ext>
            </a:extLst>
          </p:cNvPr>
          <p:cNvSpPr txBox="1"/>
          <p:nvPr/>
        </p:nvSpPr>
        <p:spPr>
          <a:xfrm>
            <a:off x="592734" y="3722916"/>
            <a:ext cx="11006539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6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The Inter School Literary Competition</a:t>
            </a:r>
          </a:p>
          <a:p>
            <a:pPr algn="ctr"/>
            <a:r>
              <a:rPr lang="en-IN" sz="8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English </a:t>
            </a:r>
            <a:r>
              <a:rPr lang="en-IN" sz="8000" dirty="0" err="1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Literari</a:t>
            </a:r>
            <a:r>
              <a:rPr lang="en-IN" sz="8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 Concurso 2025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183CDD-E4C3-DAFF-128B-BFCEC13115DC}"/>
              </a:ext>
            </a:extLst>
          </p:cNvPr>
          <p:cNvGrpSpPr/>
          <p:nvPr/>
        </p:nvGrpSpPr>
        <p:grpSpPr>
          <a:xfrm>
            <a:off x="-671513" y="6913613"/>
            <a:ext cx="13763626" cy="3733800"/>
            <a:chOff x="166687" y="2987996"/>
            <a:chExt cx="13763626" cy="3733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4DC1B9-9E04-94B7-2931-5A41609E8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87" y="2987996"/>
              <a:ext cx="6881813" cy="3733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430648A-E0E7-220B-4B45-200EB92D4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500" y="2987996"/>
              <a:ext cx="6881813" cy="3733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C63581D-60F2-A44A-8313-D40FAF6DFC0F}"/>
              </a:ext>
            </a:extLst>
          </p:cNvPr>
          <p:cNvSpPr/>
          <p:nvPr/>
        </p:nvSpPr>
        <p:spPr>
          <a:xfrm>
            <a:off x="-863601" y="6858000"/>
            <a:ext cx="14147801" cy="5273996"/>
          </a:xfrm>
          <a:prstGeom prst="rect">
            <a:avLst/>
          </a:prstGeom>
          <a:blipFill>
            <a:blip r:embed="rId4">
              <a:alphaModFix amt="5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07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5BFCF3-B4CB-87D0-7B20-7628C0189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5BC7914-CC55-1501-796F-D59200F59FDD}"/>
              </a:ext>
            </a:extLst>
          </p:cNvPr>
          <p:cNvSpPr txBox="1"/>
          <p:nvPr/>
        </p:nvSpPr>
        <p:spPr>
          <a:xfrm>
            <a:off x="3271186" y="-1046216"/>
            <a:ext cx="63948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Waiting for results ...</a:t>
            </a:r>
            <a:endParaRPr lang="en-IN" sz="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487E1-CE00-7ACA-0E41-B6F8C7ED12BC}"/>
              </a:ext>
            </a:extLst>
          </p:cNvPr>
          <p:cNvSpPr txBox="1"/>
          <p:nvPr/>
        </p:nvSpPr>
        <p:spPr>
          <a:xfrm>
            <a:off x="1839065" y="746219"/>
            <a:ext cx="8513870" cy="36317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Below"/>
              <a:lightRig rig="threePt" dir="t"/>
            </a:scene3d>
          </a:bodyPr>
          <a:lstStyle/>
          <a:p>
            <a:pPr algn="ctr"/>
            <a:r>
              <a:rPr lang="en-IN" sz="11500" dirty="0">
                <a:ln w="28575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EF9F"/>
                </a:solidFill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01600" stA="29000" endPos="51000" dir="5400000" sy="-100000" algn="bl" rotWithShape="0"/>
                </a:effectLst>
                <a:latin typeface="Brush Script MT" panose="03060802040406070304" pitchFamily="66" charset="0"/>
              </a:rPr>
              <a:t>English </a:t>
            </a:r>
            <a:r>
              <a:rPr lang="en-IN" sz="11500" dirty="0" err="1">
                <a:ln w="28575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EF9F"/>
                </a:solidFill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01600" stA="29000" endPos="51000" dir="5400000" sy="-100000" algn="bl" rotWithShape="0"/>
                </a:effectLst>
                <a:latin typeface="Brush Script MT" panose="03060802040406070304" pitchFamily="66" charset="0"/>
              </a:rPr>
              <a:t>Literari</a:t>
            </a:r>
            <a:r>
              <a:rPr lang="en-IN" sz="11500" dirty="0">
                <a:ln w="28575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EF9F"/>
                </a:solidFill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01600" stA="29000" endPos="51000" dir="5400000" sy="-100000" algn="bl" rotWithShape="0"/>
                </a:effectLst>
                <a:latin typeface="Brush Script MT" panose="03060802040406070304" pitchFamily="66" charset="0"/>
              </a:rPr>
              <a:t> </a:t>
            </a:r>
          </a:p>
          <a:p>
            <a:pPr algn="ctr"/>
            <a:r>
              <a:rPr lang="en-IN" sz="11500" dirty="0">
                <a:ln w="28575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EF9F"/>
                </a:solidFill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01600" stA="29000" endPos="51000" dir="5400000" sy="-100000" algn="bl" rotWithShape="0"/>
                </a:effectLst>
                <a:latin typeface="Brush Script MT" panose="03060802040406070304" pitchFamily="66" charset="0"/>
              </a:rPr>
              <a:t>Concurso 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95EC54-F139-9A33-B2EE-B951B6FAD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724" y="4833394"/>
            <a:ext cx="1806900" cy="2175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D0CAF9-C4B1-A2C0-5A54-EB70CDFD2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89" y="4934854"/>
            <a:ext cx="1967001" cy="2181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8E28D-F187-48FD-1C15-C66080188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006" y="4858807"/>
            <a:ext cx="1570440" cy="2176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682B5D-7498-FCAE-35F4-68B478BDB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0" b="90110" l="9664" r="89916">
                        <a14:foregroundMark x1="54202" y1="90110" x2="61345" y2="876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11" y="4620874"/>
            <a:ext cx="1587029" cy="2427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0AD4DD-6CEE-FDC3-1227-DBB31DF985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462" y="5166187"/>
            <a:ext cx="1334860" cy="1784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76282A-3BCE-B755-9644-433168C10A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02" y="3811979"/>
            <a:ext cx="2991884" cy="3354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B06E11-484B-7B20-261B-71403B9BED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959" y="5327633"/>
            <a:ext cx="2024831" cy="1849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77551-0E0A-C4AD-8A01-6ECA5D88BA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958" y="5082620"/>
            <a:ext cx="1652903" cy="1997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3C9CC-78C3-06E7-D7C4-A002E0C319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757" y="4929942"/>
            <a:ext cx="1398882" cy="1998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D0300E-0692-DF9D-A0E0-CF92D89ACF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45" y="4882303"/>
            <a:ext cx="1998559" cy="2126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718FD3-C2BA-E33C-3FF4-4348D45701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97" y="4995491"/>
            <a:ext cx="1938571" cy="20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03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64ABE2-12CD-6CC2-E3EA-8CACAFA6A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4880DD-C697-EC14-879E-6726A7CFC19D}"/>
              </a:ext>
            </a:extLst>
          </p:cNvPr>
          <p:cNvSpPr txBox="1"/>
          <p:nvPr/>
        </p:nvSpPr>
        <p:spPr>
          <a:xfrm>
            <a:off x="2525952" y="417638"/>
            <a:ext cx="7140096" cy="30469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Below"/>
              <a:lightRig rig="threePt" dir="t"/>
            </a:scene3d>
          </a:bodyPr>
          <a:lstStyle/>
          <a:p>
            <a:pPr algn="ctr"/>
            <a:r>
              <a:rPr lang="en-IN" sz="9600" dirty="0">
                <a:ln w="28575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EF9F"/>
                </a:solidFill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01600" stA="29000" endPos="51000" dir="5400000" sy="-100000" algn="bl" rotWithShape="0"/>
                </a:effectLst>
                <a:latin typeface="Brush Script MT" panose="03060802040406070304" pitchFamily="66" charset="0"/>
              </a:rPr>
              <a:t>English </a:t>
            </a:r>
            <a:r>
              <a:rPr lang="en-IN" sz="9600" dirty="0" err="1">
                <a:ln w="28575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EF9F"/>
                </a:solidFill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01600" stA="29000" endPos="51000" dir="5400000" sy="-100000" algn="bl" rotWithShape="0"/>
                </a:effectLst>
                <a:latin typeface="Brush Script MT" panose="03060802040406070304" pitchFamily="66" charset="0"/>
              </a:rPr>
              <a:t>Literari</a:t>
            </a:r>
            <a:r>
              <a:rPr lang="en-IN" sz="9600" dirty="0">
                <a:ln w="28575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EF9F"/>
                </a:solidFill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01600" stA="29000" endPos="51000" dir="5400000" sy="-100000" algn="bl" rotWithShape="0"/>
                </a:effectLst>
                <a:latin typeface="Brush Script MT" panose="03060802040406070304" pitchFamily="66" charset="0"/>
              </a:rPr>
              <a:t> </a:t>
            </a:r>
          </a:p>
          <a:p>
            <a:pPr algn="ctr"/>
            <a:r>
              <a:rPr lang="en-IN" sz="9600" dirty="0">
                <a:ln w="28575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EF9F"/>
                </a:solidFill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01600" stA="29000" endPos="51000" dir="5400000" sy="-100000" algn="bl" rotWithShape="0"/>
                </a:effectLst>
                <a:latin typeface="Brush Script MT" panose="03060802040406070304" pitchFamily="66" charset="0"/>
              </a:rPr>
              <a:t>Concurso 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CB119A-A5F7-3ED1-8F71-DFBFF896C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098" y="7671596"/>
            <a:ext cx="1806900" cy="2175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DC8E3F-5703-4689-E939-7CFD001FD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915" y="7773056"/>
            <a:ext cx="1967001" cy="2181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89EFB-AA8C-AEEB-E5A9-F864BEA54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632" y="7697009"/>
            <a:ext cx="1570440" cy="2176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84FC18-F0D0-7BAD-84F3-2100D12D2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0" b="90110" l="9664" r="89916">
                        <a14:foregroundMark x1="54202" y1="90110" x2="61345" y2="876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737" y="7459076"/>
            <a:ext cx="1587029" cy="2427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30B42E-9E61-B403-1A5E-55712BCEA6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088" y="8004389"/>
            <a:ext cx="1334860" cy="1784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8FA11-DF78-3068-36DC-D31C5C7D67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328" y="6650181"/>
            <a:ext cx="2991884" cy="3354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CF5E09-EBDA-C82C-7D07-4EB2D4282B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585" y="8165835"/>
            <a:ext cx="2024831" cy="1849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DE6E64-D867-6412-EF90-C2974B6A33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584" y="7920822"/>
            <a:ext cx="1652903" cy="1997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B3E050-CDD7-F4CB-3795-0D84AF0E77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83" y="7768144"/>
            <a:ext cx="1398882" cy="1998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0CF42B-0776-0CB3-3A83-94A4309D71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71" y="7720505"/>
            <a:ext cx="1998559" cy="2126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CF5150-3468-E2CE-997D-980D889813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23" y="7833693"/>
            <a:ext cx="1938571" cy="20526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FB360C-1AC0-8D52-94CD-F09D17E25F31}"/>
              </a:ext>
            </a:extLst>
          </p:cNvPr>
          <p:cNvSpPr txBox="1"/>
          <p:nvPr/>
        </p:nvSpPr>
        <p:spPr>
          <a:xfrm>
            <a:off x="3271186" y="4309544"/>
            <a:ext cx="63948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Waiting for results ...</a:t>
            </a:r>
            <a:endParaRPr lang="en-IN" sz="6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E96E4D-E57B-E2FB-5B96-DD0824D27B97}"/>
              </a:ext>
            </a:extLst>
          </p:cNvPr>
          <p:cNvSpPr txBox="1"/>
          <p:nvPr/>
        </p:nvSpPr>
        <p:spPr>
          <a:xfrm>
            <a:off x="2936668" y="4309544"/>
            <a:ext cx="63948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Results Declared !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828631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5BCC7-0F45-12E1-03FB-5A9772CD6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D8450D-CCE1-CD3A-B6F9-C5450225C64A}"/>
              </a:ext>
            </a:extLst>
          </p:cNvPr>
          <p:cNvSpPr/>
          <p:nvPr/>
        </p:nvSpPr>
        <p:spPr>
          <a:xfrm>
            <a:off x="0" y="-4215737"/>
            <a:ext cx="12192000" cy="4393871"/>
          </a:xfrm>
          <a:prstGeom prst="roundRect">
            <a:avLst>
              <a:gd name="adj" fmla="val 4185"/>
            </a:avLst>
          </a:prstGeom>
          <a:pattFill prst="weave">
            <a:fgClr>
              <a:schemeClr val="bg2">
                <a:lumMod val="75000"/>
              </a:schemeClr>
            </a:fgClr>
            <a:bgClr>
              <a:schemeClr val="accent4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b="1" dirty="0">
              <a:latin typeface="Comic Sans MS" panose="030F0702030302020204" pitchFamily="66" charset="0"/>
            </a:endParaRPr>
          </a:p>
          <a:p>
            <a:pPr algn="ctr"/>
            <a:r>
              <a:rPr lang="en-IN" sz="5400" b="1" dirty="0">
                <a:ln w="1270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Delhi Public School, Ranipur</a:t>
            </a:r>
          </a:p>
          <a:p>
            <a:pPr algn="ctr"/>
            <a:r>
              <a:rPr lang="en-IN" sz="4400" b="1" dirty="0">
                <a:ln w="1270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Welcomes You</a:t>
            </a:r>
          </a:p>
          <a:p>
            <a:pPr algn="ctr"/>
            <a:r>
              <a:rPr lang="en-IN" sz="4400" b="1" dirty="0">
                <a:ln w="1270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BD5E68-237A-61B3-28B6-AC590FC96FBE}"/>
              </a:ext>
            </a:extLst>
          </p:cNvPr>
          <p:cNvSpPr txBox="1"/>
          <p:nvPr/>
        </p:nvSpPr>
        <p:spPr>
          <a:xfrm>
            <a:off x="54121" y="433451"/>
            <a:ext cx="1208375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7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The Inter School Literary Competition</a:t>
            </a:r>
          </a:p>
          <a:p>
            <a:pPr algn="ctr"/>
            <a:r>
              <a:rPr lang="en-IN" sz="88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English </a:t>
            </a:r>
            <a:r>
              <a:rPr lang="en-IN" sz="8800" dirty="0" err="1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Literari</a:t>
            </a:r>
            <a:r>
              <a:rPr lang="en-IN" sz="88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 Concurso 2025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5BC71B-E52D-78F2-4ED1-A740FF167849}"/>
              </a:ext>
            </a:extLst>
          </p:cNvPr>
          <p:cNvGrpSpPr/>
          <p:nvPr/>
        </p:nvGrpSpPr>
        <p:grpSpPr>
          <a:xfrm>
            <a:off x="-671513" y="3243313"/>
            <a:ext cx="13763626" cy="3733800"/>
            <a:chOff x="166687" y="2987996"/>
            <a:chExt cx="13763626" cy="37338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02F2989-9688-9B85-4A73-36A9F8BD5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87" y="2987996"/>
              <a:ext cx="6881813" cy="3733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DFCBC80-7617-6DE1-9B15-FFEFC195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500" y="2987996"/>
              <a:ext cx="6881813" cy="3733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3A0FFD7-37EA-7147-B49E-1CF04DF3E280}"/>
              </a:ext>
            </a:extLst>
          </p:cNvPr>
          <p:cNvSpPr/>
          <p:nvPr/>
        </p:nvSpPr>
        <p:spPr>
          <a:xfrm>
            <a:off x="-863601" y="2870200"/>
            <a:ext cx="14147801" cy="5273996"/>
          </a:xfrm>
          <a:prstGeom prst="rect">
            <a:avLst/>
          </a:prstGeom>
          <a:blipFill dpi="0" rotWithShape="1">
            <a:blip r:embed="rId4">
              <a:alphaModFix amt="36000"/>
            </a:blip>
            <a:srcRect/>
            <a:stretch>
              <a:fillRect/>
            </a:stretch>
          </a:blipFill>
          <a:ln>
            <a:noFill/>
          </a:ln>
          <a:effectLst>
            <a:reflection stA="18000"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304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95CDEF-2672-8012-BDEF-241946D41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BEDA9F-43DF-F65A-9E77-E53CD524EBBD}"/>
              </a:ext>
            </a:extLst>
          </p:cNvPr>
          <p:cNvGrpSpPr/>
          <p:nvPr/>
        </p:nvGrpSpPr>
        <p:grpSpPr>
          <a:xfrm>
            <a:off x="10370398" y="1056903"/>
            <a:ext cx="9927773" cy="5462651"/>
            <a:chOff x="712518" y="1472540"/>
            <a:chExt cx="8811491" cy="473825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32B74A8F-C4F4-2A41-5020-29901A069924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9D59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308DDA-78C5-15B7-0FE5-A3521EB29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8735"/>
            <a:stretch>
              <a:fillRect/>
            </a:stretch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84D890-52D3-18AD-11C5-765A3CFACD4C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3230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Dr. Aashima Sharma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Head of the Modern Subjects Department at Shri Bhagwan Das Sanskrit Mahavidyalaya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5697AB-DFE4-E53C-2154-2757FC49130A}"/>
              </a:ext>
            </a:extLst>
          </p:cNvPr>
          <p:cNvGrpSpPr/>
          <p:nvPr/>
        </p:nvGrpSpPr>
        <p:grpSpPr>
          <a:xfrm>
            <a:off x="10990275" y="1056900"/>
            <a:ext cx="9927773" cy="5462651"/>
            <a:chOff x="712518" y="1472540"/>
            <a:chExt cx="8811491" cy="4738256"/>
          </a:xfrm>
        </p:grpSpPr>
        <p:sp>
          <p:nvSpPr>
            <p:cNvPr id="13" name="Rectangle: Diagonal Corners Rounded 12">
              <a:extLst>
                <a:ext uri="{FF2B5EF4-FFF2-40B4-BE49-F238E27FC236}">
                  <a16:creationId xmlns:a16="http://schemas.microsoft.com/office/drawing/2014/main" id="{3591C89B-6721-4DF7-971B-9C0C5C4D8340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8CD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C8B236-1F2E-EC13-C3C5-DB810868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5" b="895"/>
            <a:stretch/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blipFill>
              <a:blip r:embed="rId3"/>
              <a:stretch>
                <a:fillRect/>
              </a:stretch>
            </a:blipFill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AB38D4-EDDF-BE58-24BD-476D91F83DC4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2909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Dr Bharti Sharma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 Associate Professor in the Department of English at S.D. College, Roorkee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0443D5-134A-D949-BEC8-F3F06B1E5E22}"/>
              </a:ext>
            </a:extLst>
          </p:cNvPr>
          <p:cNvGrpSpPr/>
          <p:nvPr/>
        </p:nvGrpSpPr>
        <p:grpSpPr>
          <a:xfrm>
            <a:off x="11599273" y="1056897"/>
            <a:ext cx="9927773" cy="5462651"/>
            <a:chOff x="712518" y="1472540"/>
            <a:chExt cx="8811491" cy="4738256"/>
          </a:xfrm>
        </p:grpSpPr>
        <p:sp>
          <p:nvSpPr>
            <p:cNvPr id="21" name="Rectangle: Diagonal Corners Rounded 20">
              <a:extLst>
                <a:ext uri="{FF2B5EF4-FFF2-40B4-BE49-F238E27FC236}">
                  <a16:creationId xmlns:a16="http://schemas.microsoft.com/office/drawing/2014/main" id="{EA2824C9-4F0C-7092-DC94-A84AC3CB7674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5BA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C5BB4C0-DAAA-9BFD-B04A-53094D576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" b="22"/>
            <a:stretch/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blipFill>
              <a:blip r:embed="rId3"/>
              <a:stretch>
                <a:fillRect/>
              </a:stretch>
            </a:blipFill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8DB0FE-8FC0-5016-F343-EB0576C69298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2589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 Ms. Shikha Kumar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Personality Development Trainer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801A06E-1F03-8AD1-3138-31C8409A6E68}"/>
              </a:ext>
            </a:extLst>
          </p:cNvPr>
          <p:cNvSpPr txBox="1"/>
          <p:nvPr/>
        </p:nvSpPr>
        <p:spPr>
          <a:xfrm>
            <a:off x="2759189" y="225900"/>
            <a:ext cx="6673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8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English </a:t>
            </a:r>
            <a:r>
              <a:rPr lang="en-IN" sz="4800" dirty="0" err="1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Literari</a:t>
            </a:r>
            <a:r>
              <a:rPr lang="en-IN" sz="48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 Concurso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7B1A4-846F-F065-B1C9-8A248B59DB7E}"/>
              </a:ext>
            </a:extLst>
          </p:cNvPr>
          <p:cNvSpPr txBox="1"/>
          <p:nvPr/>
        </p:nvSpPr>
        <p:spPr>
          <a:xfrm>
            <a:off x="4203701" y="2274838"/>
            <a:ext cx="37845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b="1" dirty="0">
                <a:ln w="1270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Today’s</a:t>
            </a:r>
          </a:p>
          <a:p>
            <a:pPr algn="ctr"/>
            <a:r>
              <a:rPr lang="en-IN" sz="4800" b="1" dirty="0">
                <a:ln w="1270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Panel of Judges</a:t>
            </a:r>
          </a:p>
        </p:txBody>
      </p:sp>
    </p:spTree>
    <p:extLst>
      <p:ext uri="{BB962C8B-B14F-4D97-AF65-F5344CB8AC3E}">
        <p14:creationId xmlns:p14="http://schemas.microsoft.com/office/powerpoint/2010/main" val="137299321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E4BDF-0BFB-DA23-1FC7-8CB7215D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516C337-B964-23C3-9051-4AB94B208432}"/>
              </a:ext>
            </a:extLst>
          </p:cNvPr>
          <p:cNvGrpSpPr/>
          <p:nvPr/>
        </p:nvGrpSpPr>
        <p:grpSpPr>
          <a:xfrm>
            <a:off x="534388" y="1056903"/>
            <a:ext cx="9927773" cy="5462651"/>
            <a:chOff x="712518" y="1472540"/>
            <a:chExt cx="8811491" cy="473825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9F8A0A6A-8B60-B5C6-E964-F8BA3A147BF7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9D59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BF262C-20D5-41CB-8761-EE7B68E87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8735"/>
            <a:stretch>
              <a:fillRect/>
            </a:stretch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5D53D2-5D18-A70A-784C-FAC7E0F2400D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3230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Dr. Aashima Sharma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Head of the Modern Subjects Department at Shri Bhagwan Das Sanskrit Mahavidyalaya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5D2078-CE3D-3973-2A2F-509FA56EBF15}"/>
              </a:ext>
            </a:extLst>
          </p:cNvPr>
          <p:cNvGrpSpPr/>
          <p:nvPr/>
        </p:nvGrpSpPr>
        <p:grpSpPr>
          <a:xfrm>
            <a:off x="10990275" y="1056900"/>
            <a:ext cx="9927773" cy="5462651"/>
            <a:chOff x="712518" y="1472540"/>
            <a:chExt cx="8811491" cy="4738256"/>
          </a:xfrm>
        </p:grpSpPr>
        <p:sp>
          <p:nvSpPr>
            <p:cNvPr id="13" name="Rectangle: Diagonal Corners Rounded 12">
              <a:extLst>
                <a:ext uri="{FF2B5EF4-FFF2-40B4-BE49-F238E27FC236}">
                  <a16:creationId xmlns:a16="http://schemas.microsoft.com/office/drawing/2014/main" id="{F1F674C2-33D4-BA32-5B54-846749E5C17E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8CD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F3FB07-59AE-0CBE-0F8D-FA775E5DC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5" b="895"/>
            <a:stretch/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blipFill>
              <a:blip r:embed="rId3"/>
              <a:stretch>
                <a:fillRect/>
              </a:stretch>
            </a:blipFill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739F2E-73A2-AA41-1F6B-548102CE6B6A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2909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Dr Bharti Sharma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 Associate Professor in the Department of English at S.D. College, Roorkee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2352ED-27E9-2BC9-6E2D-6C9799C20EAE}"/>
              </a:ext>
            </a:extLst>
          </p:cNvPr>
          <p:cNvGrpSpPr/>
          <p:nvPr/>
        </p:nvGrpSpPr>
        <p:grpSpPr>
          <a:xfrm>
            <a:off x="11599273" y="1056897"/>
            <a:ext cx="9927773" cy="5462651"/>
            <a:chOff x="712518" y="1472540"/>
            <a:chExt cx="8811491" cy="4738256"/>
          </a:xfrm>
        </p:grpSpPr>
        <p:sp>
          <p:nvSpPr>
            <p:cNvPr id="21" name="Rectangle: Diagonal Corners Rounded 20">
              <a:extLst>
                <a:ext uri="{FF2B5EF4-FFF2-40B4-BE49-F238E27FC236}">
                  <a16:creationId xmlns:a16="http://schemas.microsoft.com/office/drawing/2014/main" id="{84B6850B-8BB4-0825-7235-838AB06C176B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5BA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AF5C82B-FFC5-041E-A949-F213C96F5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" b="22"/>
            <a:stretch/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blipFill>
              <a:blip r:embed="rId3"/>
              <a:stretch>
                <a:fillRect/>
              </a:stretch>
            </a:blipFill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C3BD38-6B61-A4F1-EB69-AB4872A2B937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2589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 Ms. Shikha Kumar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Personality Development Trainer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690800-E43E-1B21-A0FC-33D08A3C578D}"/>
              </a:ext>
            </a:extLst>
          </p:cNvPr>
          <p:cNvSpPr txBox="1"/>
          <p:nvPr/>
        </p:nvSpPr>
        <p:spPr>
          <a:xfrm>
            <a:off x="2759189" y="225900"/>
            <a:ext cx="6673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8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English </a:t>
            </a:r>
            <a:r>
              <a:rPr lang="en-IN" sz="4800" dirty="0" err="1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Literari</a:t>
            </a:r>
            <a:r>
              <a:rPr lang="en-IN" sz="48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 Concurso 2025</a:t>
            </a:r>
          </a:p>
        </p:txBody>
      </p:sp>
    </p:spTree>
    <p:extLst>
      <p:ext uri="{BB962C8B-B14F-4D97-AF65-F5344CB8AC3E}">
        <p14:creationId xmlns:p14="http://schemas.microsoft.com/office/powerpoint/2010/main" val="1730135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F0AAAD-5DE5-B4A3-A942-C21776685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BE9CE0-F4FC-1016-1773-71DBE5F21F88}"/>
              </a:ext>
            </a:extLst>
          </p:cNvPr>
          <p:cNvGrpSpPr/>
          <p:nvPr/>
        </p:nvGrpSpPr>
        <p:grpSpPr>
          <a:xfrm>
            <a:off x="534388" y="1056903"/>
            <a:ext cx="9927773" cy="5462651"/>
            <a:chOff x="712518" y="1472540"/>
            <a:chExt cx="8811491" cy="473825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EAD476B1-D3B2-98B3-526E-F588C06BCF2C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9D59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D0D4A7C-0FD2-E7DF-C25F-72DEABC55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8735"/>
            <a:stretch>
              <a:fillRect/>
            </a:stretch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F62B8A-3959-524F-D0E6-360ABB6A1172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3230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Dr. Aashima Sharma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Head of the Modern Subjects Department at Shri Bhagwan Das Sanskrit Mahavidyalaya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CF121E-5D8D-6333-66EB-9E02E4A1DB37}"/>
              </a:ext>
            </a:extLst>
          </p:cNvPr>
          <p:cNvGrpSpPr/>
          <p:nvPr/>
        </p:nvGrpSpPr>
        <p:grpSpPr>
          <a:xfrm>
            <a:off x="1043048" y="1056900"/>
            <a:ext cx="9927773" cy="5462651"/>
            <a:chOff x="712518" y="1472540"/>
            <a:chExt cx="8811491" cy="4738256"/>
          </a:xfrm>
        </p:grpSpPr>
        <p:sp>
          <p:nvSpPr>
            <p:cNvPr id="13" name="Rectangle: Diagonal Corners Rounded 12">
              <a:extLst>
                <a:ext uri="{FF2B5EF4-FFF2-40B4-BE49-F238E27FC236}">
                  <a16:creationId xmlns:a16="http://schemas.microsoft.com/office/drawing/2014/main" id="{D04C0DBA-EB7D-F2A8-0CBF-A82E3D653A0C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8CD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AFBB02-4939-0948-C059-114FF079E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5" b="895"/>
            <a:stretch/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blipFill>
              <a:blip r:embed="rId3"/>
              <a:stretch>
                <a:fillRect/>
              </a:stretch>
            </a:blipFill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7EB463-7224-58A0-462F-38074F878113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2909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Dr Bharti Sharma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 Associate Professor in the Department of English at S.D. College, Roorkee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786DD7-1F45-02A3-DB73-3C64A445F97C}"/>
              </a:ext>
            </a:extLst>
          </p:cNvPr>
          <p:cNvGrpSpPr/>
          <p:nvPr/>
        </p:nvGrpSpPr>
        <p:grpSpPr>
          <a:xfrm>
            <a:off x="11599273" y="1056897"/>
            <a:ext cx="9927773" cy="5462651"/>
            <a:chOff x="712518" y="1472540"/>
            <a:chExt cx="8811491" cy="4738256"/>
          </a:xfrm>
        </p:grpSpPr>
        <p:sp>
          <p:nvSpPr>
            <p:cNvPr id="21" name="Rectangle: Diagonal Corners Rounded 20">
              <a:extLst>
                <a:ext uri="{FF2B5EF4-FFF2-40B4-BE49-F238E27FC236}">
                  <a16:creationId xmlns:a16="http://schemas.microsoft.com/office/drawing/2014/main" id="{3F09DC03-AFFD-7126-6FBA-9CB75A27D030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5BA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2B62C56-ED9F-5484-21FF-B93D3AC9A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" b="22"/>
            <a:stretch/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blipFill>
              <a:blip r:embed="rId3"/>
              <a:stretch>
                <a:fillRect/>
              </a:stretch>
            </a:blipFill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D083A4-313F-440D-2FA5-2C8455E4AB5E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2589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 Ms. Shikha Kumar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Personality Development Trainer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25AADA-FA51-1F29-ECEB-48F5EE2D8F31}"/>
              </a:ext>
            </a:extLst>
          </p:cNvPr>
          <p:cNvSpPr txBox="1"/>
          <p:nvPr/>
        </p:nvSpPr>
        <p:spPr>
          <a:xfrm>
            <a:off x="2759189" y="225900"/>
            <a:ext cx="6673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8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English </a:t>
            </a:r>
            <a:r>
              <a:rPr lang="en-IN" sz="4800" dirty="0" err="1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Literari</a:t>
            </a:r>
            <a:r>
              <a:rPr lang="en-IN" sz="48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 Concurso 2025</a:t>
            </a:r>
          </a:p>
        </p:txBody>
      </p:sp>
    </p:spTree>
    <p:extLst>
      <p:ext uri="{BB962C8B-B14F-4D97-AF65-F5344CB8AC3E}">
        <p14:creationId xmlns:p14="http://schemas.microsoft.com/office/powerpoint/2010/main" val="411802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94491-A178-58F7-CADC-5315E9E93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971A21A-06C7-87A7-9948-603E48436E1D}"/>
              </a:ext>
            </a:extLst>
          </p:cNvPr>
          <p:cNvGrpSpPr/>
          <p:nvPr/>
        </p:nvGrpSpPr>
        <p:grpSpPr>
          <a:xfrm>
            <a:off x="534388" y="1056903"/>
            <a:ext cx="9927773" cy="5462651"/>
            <a:chOff x="712518" y="1472540"/>
            <a:chExt cx="8811491" cy="473825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752C1A1E-B94D-85F2-6733-9F382E563212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9D59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F79C191-43F8-8330-6133-5DEAA6CA9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8735"/>
            <a:stretch>
              <a:fillRect/>
            </a:stretch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DA245E-D8A8-5BE1-D2AF-D9700E6D6079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3230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Dr. Aashima Sharma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Head of the Modern Subjects Department at Shri Bhagwan Das Sanskrit Mahavidyalaya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BF9905-A423-D63E-F6B7-3FC00C2C0F69}"/>
              </a:ext>
            </a:extLst>
          </p:cNvPr>
          <p:cNvGrpSpPr/>
          <p:nvPr/>
        </p:nvGrpSpPr>
        <p:grpSpPr>
          <a:xfrm>
            <a:off x="1043048" y="1056900"/>
            <a:ext cx="9927773" cy="5462651"/>
            <a:chOff x="712518" y="1472540"/>
            <a:chExt cx="8811491" cy="4738256"/>
          </a:xfrm>
        </p:grpSpPr>
        <p:sp>
          <p:nvSpPr>
            <p:cNvPr id="13" name="Rectangle: Diagonal Corners Rounded 12">
              <a:extLst>
                <a:ext uri="{FF2B5EF4-FFF2-40B4-BE49-F238E27FC236}">
                  <a16:creationId xmlns:a16="http://schemas.microsoft.com/office/drawing/2014/main" id="{E3150FF2-233A-B1B5-D21D-381D1DFFF68F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8CD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C1ED9C-7A7B-7787-5EE0-3B485BE66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5" b="895"/>
            <a:stretch/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blipFill>
              <a:blip r:embed="rId3"/>
              <a:stretch>
                <a:fillRect/>
              </a:stretch>
            </a:blipFill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AB989F-5A2D-B379-E996-2B30A12FB969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2909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Dr Bharti Sharma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 Associate Professor in the Department of English at S.D. College, Roorkee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E3EE8D-0244-190F-204A-EBEF706231B5}"/>
              </a:ext>
            </a:extLst>
          </p:cNvPr>
          <p:cNvGrpSpPr/>
          <p:nvPr/>
        </p:nvGrpSpPr>
        <p:grpSpPr>
          <a:xfrm>
            <a:off x="1624939" y="1056897"/>
            <a:ext cx="9927773" cy="5462651"/>
            <a:chOff x="712518" y="1472540"/>
            <a:chExt cx="8811491" cy="4738256"/>
          </a:xfrm>
        </p:grpSpPr>
        <p:sp>
          <p:nvSpPr>
            <p:cNvPr id="21" name="Rectangle: Diagonal Corners Rounded 20">
              <a:extLst>
                <a:ext uri="{FF2B5EF4-FFF2-40B4-BE49-F238E27FC236}">
                  <a16:creationId xmlns:a16="http://schemas.microsoft.com/office/drawing/2014/main" id="{31EF0912-D9FD-EC0A-FAE4-CE45321EC9F3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5BA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199D26F-16BA-8B51-DD8D-DED1FDA95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" b="22"/>
            <a:stretch/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blipFill>
              <a:blip r:embed="rId3"/>
              <a:stretch>
                <a:fillRect/>
              </a:stretch>
            </a:blipFill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8B6810-57F9-B871-D041-D7ADA2DE11AF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2589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 Ms. Shikha Kumar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Personality Development Trainer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3B20AD7-462F-C15D-5BC0-6DDF6AC50607}"/>
              </a:ext>
            </a:extLst>
          </p:cNvPr>
          <p:cNvSpPr txBox="1"/>
          <p:nvPr/>
        </p:nvSpPr>
        <p:spPr>
          <a:xfrm>
            <a:off x="2759189" y="225900"/>
            <a:ext cx="6673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8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English </a:t>
            </a:r>
            <a:r>
              <a:rPr lang="en-IN" sz="4800" dirty="0" err="1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Literari</a:t>
            </a:r>
            <a:r>
              <a:rPr lang="en-IN" sz="48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 Concurso 2025</a:t>
            </a:r>
          </a:p>
        </p:txBody>
      </p:sp>
    </p:spTree>
    <p:extLst>
      <p:ext uri="{BB962C8B-B14F-4D97-AF65-F5344CB8AC3E}">
        <p14:creationId xmlns:p14="http://schemas.microsoft.com/office/powerpoint/2010/main" val="231476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178C8-6DFF-3965-6FEF-076834811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8D96C67-B362-34E8-11A0-DC71C2CD2D87}"/>
              </a:ext>
            </a:extLst>
          </p:cNvPr>
          <p:cNvGrpSpPr/>
          <p:nvPr/>
        </p:nvGrpSpPr>
        <p:grpSpPr>
          <a:xfrm>
            <a:off x="4081422" y="1056897"/>
            <a:ext cx="4171442" cy="5462651"/>
            <a:chOff x="3196144" y="1472537"/>
            <a:chExt cx="3759878" cy="4738256"/>
          </a:xfrm>
        </p:grpSpPr>
        <p:sp>
          <p:nvSpPr>
            <p:cNvPr id="13" name="Rectangle: Diagonal Corners Rounded 12">
              <a:extLst>
                <a:ext uri="{FF2B5EF4-FFF2-40B4-BE49-F238E27FC236}">
                  <a16:creationId xmlns:a16="http://schemas.microsoft.com/office/drawing/2014/main" id="{FE98F2DA-B6A6-D8B7-F417-C2369CDCAA56}"/>
                </a:ext>
              </a:extLst>
            </p:cNvPr>
            <p:cNvSpPr/>
            <p:nvPr/>
          </p:nvSpPr>
          <p:spPr>
            <a:xfrm>
              <a:off x="3353994" y="1472537"/>
              <a:ext cx="3444178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8CD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816B85-6E81-B389-5C17-1DE09E5ED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5" b="895"/>
            <a:stretch/>
          </p:blipFill>
          <p:spPr>
            <a:xfrm>
              <a:off x="4274494" y="3725729"/>
              <a:ext cx="1709923" cy="2137690"/>
            </a:xfrm>
            <a:prstGeom prst="round2DiagRect">
              <a:avLst>
                <a:gd name="adj1" fmla="val 7586"/>
                <a:gd name="adj2" fmla="val 0"/>
              </a:avLst>
            </a:prstGeom>
            <a:blipFill>
              <a:blip r:embed="rId2"/>
              <a:stretch>
                <a:fillRect/>
              </a:stretch>
            </a:blipFill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7A1B7E-B03E-6211-F9AD-18A92B9CDC12}"/>
                </a:ext>
              </a:extLst>
            </p:cNvPr>
            <p:cNvSpPr txBox="1"/>
            <p:nvPr/>
          </p:nvSpPr>
          <p:spPr>
            <a:xfrm>
              <a:off x="3196144" y="2020352"/>
              <a:ext cx="3759878" cy="1254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Dr Bharti Sharma</a:t>
              </a:r>
              <a:endParaRPr lang="en-IN" sz="40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3CD4A0-10E9-3FBD-DE1C-76E01AB6B178}"/>
              </a:ext>
            </a:extLst>
          </p:cNvPr>
          <p:cNvGrpSpPr/>
          <p:nvPr/>
        </p:nvGrpSpPr>
        <p:grpSpPr>
          <a:xfrm>
            <a:off x="7927269" y="1056897"/>
            <a:ext cx="4159792" cy="5462651"/>
            <a:chOff x="5137299" y="1472540"/>
            <a:chExt cx="3759878" cy="4738258"/>
          </a:xfrm>
        </p:grpSpPr>
        <p:sp>
          <p:nvSpPr>
            <p:cNvPr id="21" name="Rectangle: Diagonal Corners Rounded 20">
              <a:extLst>
                <a:ext uri="{FF2B5EF4-FFF2-40B4-BE49-F238E27FC236}">
                  <a16:creationId xmlns:a16="http://schemas.microsoft.com/office/drawing/2014/main" id="{F7EDC090-2B0E-ECD6-3FA2-BF92562425FE}"/>
                </a:ext>
              </a:extLst>
            </p:cNvPr>
            <p:cNvSpPr/>
            <p:nvPr/>
          </p:nvSpPr>
          <p:spPr>
            <a:xfrm>
              <a:off x="5341362" y="1472540"/>
              <a:ext cx="3444178" cy="4738258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5BA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868EE78-CFFE-BCA3-A29E-471F9CD7F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" b="22"/>
            <a:stretch/>
          </p:blipFill>
          <p:spPr>
            <a:xfrm>
              <a:off x="6196379" y="3734211"/>
              <a:ext cx="1661226" cy="2076810"/>
            </a:xfrm>
            <a:prstGeom prst="round2DiagRect">
              <a:avLst>
                <a:gd name="adj1" fmla="val 7586"/>
                <a:gd name="adj2" fmla="val 0"/>
              </a:avLst>
            </a:prstGeom>
            <a:blipFill>
              <a:blip r:embed="rId2"/>
              <a:stretch>
                <a:fillRect/>
              </a:stretch>
            </a:blipFill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F7164C-EE73-FD3D-855E-092737068987}"/>
                </a:ext>
              </a:extLst>
            </p:cNvPr>
            <p:cNvSpPr txBox="1"/>
            <p:nvPr/>
          </p:nvSpPr>
          <p:spPr>
            <a:xfrm>
              <a:off x="5137299" y="2027452"/>
              <a:ext cx="3759878" cy="1254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 Ms. Shikha Kumar</a:t>
              </a:r>
              <a:endParaRPr lang="en-IN" sz="3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7D5DF51-AAE1-49DE-DA01-6D6F15C703BB}"/>
              </a:ext>
            </a:extLst>
          </p:cNvPr>
          <p:cNvSpPr txBox="1"/>
          <p:nvPr/>
        </p:nvSpPr>
        <p:spPr>
          <a:xfrm>
            <a:off x="5179179" y="225900"/>
            <a:ext cx="1833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8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Welcome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82C3B0-ADC5-1FEE-1546-78F9DCE4E31E}"/>
              </a:ext>
            </a:extLst>
          </p:cNvPr>
          <p:cNvGrpSpPr/>
          <p:nvPr/>
        </p:nvGrpSpPr>
        <p:grpSpPr>
          <a:xfrm>
            <a:off x="210463" y="1056897"/>
            <a:ext cx="4054270" cy="5462651"/>
            <a:chOff x="5196592" y="1472540"/>
            <a:chExt cx="3759878" cy="473825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95AD3ACF-2071-F530-629E-A47506268771}"/>
                </a:ext>
              </a:extLst>
            </p:cNvPr>
            <p:cNvSpPr/>
            <p:nvPr/>
          </p:nvSpPr>
          <p:spPr>
            <a:xfrm>
              <a:off x="5334421" y="1472540"/>
              <a:ext cx="3543719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9D59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A0F1849-74DE-2CDA-D966-180F88304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8735"/>
            <a:stretch>
              <a:fillRect/>
            </a:stretch>
          </p:blipFill>
          <p:spPr>
            <a:xfrm>
              <a:off x="6131605" y="3780785"/>
              <a:ext cx="1709924" cy="2137692"/>
            </a:xfrm>
            <a:prstGeom prst="round2DiagRect">
              <a:avLst>
                <a:gd name="adj1" fmla="val 7586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DAF620-B8A4-7115-E1F7-39C4CA6F4F75}"/>
                </a:ext>
              </a:extLst>
            </p:cNvPr>
            <p:cNvSpPr txBox="1"/>
            <p:nvPr/>
          </p:nvSpPr>
          <p:spPr>
            <a:xfrm>
              <a:off x="5196592" y="2024653"/>
              <a:ext cx="3759878" cy="1254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Dr. Aashima Sharma</a:t>
              </a:r>
              <a:endParaRPr lang="en-IN" sz="40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42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55BC09-5361-885B-25EE-50181B177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2B6F0F-41EE-9100-2B93-737B9D742384}"/>
              </a:ext>
            </a:extLst>
          </p:cNvPr>
          <p:cNvSpPr txBox="1"/>
          <p:nvPr/>
        </p:nvSpPr>
        <p:spPr>
          <a:xfrm>
            <a:off x="1839065" y="746219"/>
            <a:ext cx="8513870" cy="36317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Below"/>
              <a:lightRig rig="threePt" dir="t"/>
            </a:scene3d>
          </a:bodyPr>
          <a:lstStyle/>
          <a:p>
            <a:pPr algn="ctr"/>
            <a:r>
              <a:rPr lang="en-IN" sz="11500" dirty="0">
                <a:ln w="28575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EF9F"/>
                </a:solidFill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01600" stA="29000" endPos="51000" dir="5400000" sy="-100000" algn="bl" rotWithShape="0"/>
                </a:effectLst>
                <a:latin typeface="Brush Script MT" panose="03060802040406070304" pitchFamily="66" charset="0"/>
              </a:rPr>
              <a:t>English </a:t>
            </a:r>
            <a:r>
              <a:rPr lang="en-IN" sz="11500" dirty="0" err="1">
                <a:ln w="28575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EF9F"/>
                </a:solidFill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01600" stA="29000" endPos="51000" dir="5400000" sy="-100000" algn="bl" rotWithShape="0"/>
                </a:effectLst>
                <a:latin typeface="Brush Script MT" panose="03060802040406070304" pitchFamily="66" charset="0"/>
              </a:rPr>
              <a:t>Literari</a:t>
            </a:r>
            <a:r>
              <a:rPr lang="en-IN" sz="11500" dirty="0">
                <a:ln w="28575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EF9F"/>
                </a:solidFill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01600" stA="29000" endPos="51000" dir="5400000" sy="-100000" algn="bl" rotWithShape="0"/>
                </a:effectLst>
                <a:latin typeface="Brush Script MT" panose="03060802040406070304" pitchFamily="66" charset="0"/>
              </a:rPr>
              <a:t> </a:t>
            </a:r>
          </a:p>
          <a:p>
            <a:pPr algn="ctr"/>
            <a:r>
              <a:rPr lang="en-IN" sz="11500" dirty="0">
                <a:ln w="28575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EF9F"/>
                </a:solidFill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01600" stA="29000" endPos="51000" dir="5400000" sy="-100000" algn="bl" rotWithShape="0"/>
                </a:effectLst>
                <a:latin typeface="Brush Script MT" panose="03060802040406070304" pitchFamily="66" charset="0"/>
              </a:rPr>
              <a:t>Concurso 2025</a:t>
            </a:r>
          </a:p>
        </p:txBody>
      </p:sp>
    </p:spTree>
    <p:extLst>
      <p:ext uri="{BB962C8B-B14F-4D97-AF65-F5344CB8AC3E}">
        <p14:creationId xmlns:p14="http://schemas.microsoft.com/office/powerpoint/2010/main" val="1909781419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000"/>
                            </p:stCondLst>
                            <p:childTnLst>
                              <p:par>
                                <p:cTn id="11" presetID="21" presetClass="emph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000"/>
                            </p:stCondLst>
                            <p:childTnLst>
                              <p:par>
                                <p:cTn id="17" presetID="21" presetClass="emph" presetSubtype="0" fill="hold" grpId="2" nodeType="after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5F73EC-C387-752A-743A-C44D1FA90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3466B4-7F81-7BF8-71F6-F55457DBF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724" y="4833394"/>
            <a:ext cx="1806900" cy="2175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AE2605-CBD6-91AD-3670-8F549CAA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89" y="4934854"/>
            <a:ext cx="1967001" cy="2181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7F5BE-15FE-7F3E-6FF4-50F46D040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006" y="4858807"/>
            <a:ext cx="1570440" cy="2176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D1A9D-E944-8926-92E1-5226C58BF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0" b="90110" l="9664" r="89916">
                        <a14:foregroundMark x1="54202" y1="90110" x2="61345" y2="876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11" y="4620874"/>
            <a:ext cx="1587029" cy="2427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E80767-315F-B708-AAE9-AFDE015D27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462" y="5166187"/>
            <a:ext cx="1334860" cy="1784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04A1DE-3C90-470E-00F1-5597985508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02" y="3811979"/>
            <a:ext cx="2991884" cy="3354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508AAF-509D-643C-50F6-01385AB099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959" y="5327633"/>
            <a:ext cx="2024831" cy="1849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BA4269-4F1A-AF69-C2AF-E8E54BD14F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958" y="5082620"/>
            <a:ext cx="1652903" cy="19976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A2711-4762-E380-27B9-724C4C9521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757" y="4929942"/>
            <a:ext cx="1398882" cy="19984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31F671-87D8-80D3-4811-7589EF69A4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45" y="4882303"/>
            <a:ext cx="1998559" cy="2126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E5C81B-21DF-D86B-BA35-4820F14497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97" y="4995491"/>
            <a:ext cx="1938571" cy="20526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9EE254-F138-D1F2-5E30-402C7319804A}"/>
              </a:ext>
            </a:extLst>
          </p:cNvPr>
          <p:cNvSpPr txBox="1"/>
          <p:nvPr/>
        </p:nvSpPr>
        <p:spPr>
          <a:xfrm>
            <a:off x="1599176" y="384842"/>
            <a:ext cx="90111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5BA5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eorgia" panose="02040502050405020303" pitchFamily="18" charset="0"/>
              </a:rPr>
              <a:t>Thank you to all the participants,</a:t>
            </a:r>
          </a:p>
          <a:p>
            <a:pPr algn="ctr"/>
            <a:r>
              <a:rPr lang="en-IN" sz="4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eorgia" panose="02040502050405020303" pitchFamily="18" charset="0"/>
              </a:rPr>
              <a:t>making mythology breathe, speak, and shine on this stage,</a:t>
            </a:r>
          </a:p>
          <a:p>
            <a:pPr algn="ctr"/>
            <a:r>
              <a:rPr lang="en-IN" sz="4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9933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eorgia" panose="02040502050405020303" pitchFamily="18" charset="0"/>
              </a:rPr>
              <a:t>with the creative and unforgettable performances ! </a:t>
            </a:r>
          </a:p>
        </p:txBody>
      </p:sp>
    </p:spTree>
    <p:extLst>
      <p:ext uri="{BB962C8B-B14F-4D97-AF65-F5344CB8AC3E}">
        <p14:creationId xmlns:p14="http://schemas.microsoft.com/office/powerpoint/2010/main" val="374013142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GoldTheme">
      <a:dk1>
        <a:sysClr val="windowText" lastClr="000000"/>
      </a:dk1>
      <a:lt1>
        <a:sysClr val="window" lastClr="FFFFFF"/>
      </a:lt1>
      <a:dk2>
        <a:srgbClr val="505046"/>
      </a:dk2>
      <a:lt2>
        <a:srgbClr val="FF7A01"/>
      </a:lt2>
      <a:accent1>
        <a:srgbClr val="CC9900"/>
      </a:accent1>
      <a:accent2>
        <a:srgbClr val="F2C154"/>
      </a:accent2>
      <a:accent3>
        <a:srgbClr val="FF9966"/>
      </a:accent3>
      <a:accent4>
        <a:srgbClr val="FFC000"/>
      </a:accent4>
      <a:accent5>
        <a:srgbClr val="FFFF00"/>
      </a:accent5>
      <a:accent6>
        <a:srgbClr val="FF9933"/>
      </a:accent6>
      <a:hlink>
        <a:srgbClr val="FF9933"/>
      </a:hlink>
      <a:folHlink>
        <a:srgbClr val="B226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213</TotalTime>
  <Words>300</Words>
  <Application>Microsoft Office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Brush Script MT</vt:lpstr>
      <vt:lpstr>Calibri</vt:lpstr>
      <vt:lpstr>Calibri Light</vt:lpstr>
      <vt:lpstr>Comic Sans MS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Rohit Varshney</dc:creator>
  <cp:lastModifiedBy>Rohit Varshney</cp:lastModifiedBy>
  <cp:revision>3</cp:revision>
  <dcterms:created xsi:type="dcterms:W3CDTF">2025-07-30T09:08:51Z</dcterms:created>
  <dcterms:modified xsi:type="dcterms:W3CDTF">2025-07-30T22:26:31Z</dcterms:modified>
</cp:coreProperties>
</file>